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B48A1-DBB8-48BC-8334-959B909D0D07}" v="3" dt="2020-10-06T06:38:33.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59598" autoAdjust="0"/>
  </p:normalViewPr>
  <p:slideViewPr>
    <p:cSldViewPr snapToGrid="0">
      <p:cViewPr varScale="1">
        <p:scale>
          <a:sx n="74" d="100"/>
          <a:sy n="74" d="100"/>
        </p:scale>
        <p:origin x="1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ke Plat-Wiemerink" userId="3b938395-1b2b-41d1-8042-fb1296fd446a" providerId="ADAL" clId="{0BD83B52-426D-4209-9D02-3686D2947D3D}"/>
    <pc:docChg chg="undo modSld">
      <pc:chgData name="Imke Plat-Wiemerink" userId="3b938395-1b2b-41d1-8042-fb1296fd446a" providerId="ADAL" clId="{0BD83B52-426D-4209-9D02-3686D2947D3D}" dt="2020-10-02T13:39:40.956" v="19" actId="14100"/>
      <pc:docMkLst>
        <pc:docMk/>
      </pc:docMkLst>
      <pc:sldChg chg="addSp modSp modAnim">
        <pc:chgData name="Imke Plat-Wiemerink" userId="3b938395-1b2b-41d1-8042-fb1296fd446a" providerId="ADAL" clId="{0BD83B52-426D-4209-9D02-3686D2947D3D}" dt="2020-10-02T13:35:40.666" v="5" actId="1076"/>
        <pc:sldMkLst>
          <pc:docMk/>
          <pc:sldMk cId="990554981" sldId="259"/>
        </pc:sldMkLst>
        <pc:picChg chg="add mod">
          <ac:chgData name="Imke Plat-Wiemerink" userId="3b938395-1b2b-41d1-8042-fb1296fd446a" providerId="ADAL" clId="{0BD83B52-426D-4209-9D02-3686D2947D3D}" dt="2020-10-02T13:35:40.666" v="5" actId="1076"/>
          <ac:picMkLst>
            <pc:docMk/>
            <pc:sldMk cId="990554981" sldId="259"/>
            <ac:picMk id="3" creationId="{F236CF69-3551-4656-9AB7-A7268D9BC1BE}"/>
          </ac:picMkLst>
        </pc:picChg>
      </pc:sldChg>
      <pc:sldChg chg="modSp">
        <pc:chgData name="Imke Plat-Wiemerink" userId="3b938395-1b2b-41d1-8042-fb1296fd446a" providerId="ADAL" clId="{0BD83B52-426D-4209-9D02-3686D2947D3D}" dt="2020-10-02T13:39:40.956" v="19" actId="14100"/>
        <pc:sldMkLst>
          <pc:docMk/>
          <pc:sldMk cId="3540920791" sldId="262"/>
        </pc:sldMkLst>
        <pc:picChg chg="mod">
          <ac:chgData name="Imke Plat-Wiemerink" userId="3b938395-1b2b-41d1-8042-fb1296fd446a" providerId="ADAL" clId="{0BD83B52-426D-4209-9D02-3686D2947D3D}" dt="2020-10-02T13:39:40.956" v="19" actId="14100"/>
          <ac:picMkLst>
            <pc:docMk/>
            <pc:sldMk cId="3540920791" sldId="262"/>
            <ac:picMk id="3" creationId="{00000000-0000-0000-0000-000000000000}"/>
          </ac:picMkLst>
        </pc:picChg>
      </pc:sldChg>
      <pc:sldChg chg="addSp modSp modAnim">
        <pc:chgData name="Imke Plat-Wiemerink" userId="3b938395-1b2b-41d1-8042-fb1296fd446a" providerId="ADAL" clId="{0BD83B52-426D-4209-9D02-3686D2947D3D}" dt="2020-10-02T13:39:28.684" v="16" actId="1076"/>
        <pc:sldMkLst>
          <pc:docMk/>
          <pc:sldMk cId="3038027507" sldId="265"/>
        </pc:sldMkLst>
        <pc:picChg chg="mod">
          <ac:chgData name="Imke Plat-Wiemerink" userId="3b938395-1b2b-41d1-8042-fb1296fd446a" providerId="ADAL" clId="{0BD83B52-426D-4209-9D02-3686D2947D3D}" dt="2020-10-02T13:39:28.684" v="16" actId="1076"/>
          <ac:picMkLst>
            <pc:docMk/>
            <pc:sldMk cId="3038027507" sldId="265"/>
            <ac:picMk id="2" creationId="{00000000-0000-0000-0000-000000000000}"/>
          </ac:picMkLst>
        </pc:picChg>
        <pc:picChg chg="add mod">
          <ac:chgData name="Imke Plat-Wiemerink" userId="3b938395-1b2b-41d1-8042-fb1296fd446a" providerId="ADAL" clId="{0BD83B52-426D-4209-9D02-3686D2947D3D}" dt="2020-10-02T13:39:24.761" v="14" actId="1076"/>
          <ac:picMkLst>
            <pc:docMk/>
            <pc:sldMk cId="3038027507" sldId="265"/>
            <ac:picMk id="3" creationId="{95A27FE4-4B4A-4831-9D98-ED8EBB739FC0}"/>
          </ac:picMkLst>
        </pc:picChg>
      </pc:sldChg>
    </pc:docChg>
  </pc:docChgLst>
  <pc:docChgLst>
    <pc:chgData name="Imke Plat-Wiemerink" userId="3b938395-1b2b-41d1-8042-fb1296fd446a" providerId="ADAL" clId="{907B48A1-DBB8-48BC-8334-959B909D0D07}"/>
    <pc:docChg chg="undo custSel modSld">
      <pc:chgData name="Imke Plat-Wiemerink" userId="3b938395-1b2b-41d1-8042-fb1296fd446a" providerId="ADAL" clId="{907B48A1-DBB8-48BC-8334-959B909D0D07}" dt="2020-10-06T06:38:33.445" v="66" actId="20577"/>
      <pc:docMkLst>
        <pc:docMk/>
      </pc:docMkLst>
      <pc:sldChg chg="modNotesTx">
        <pc:chgData name="Imke Plat-Wiemerink" userId="3b938395-1b2b-41d1-8042-fb1296fd446a" providerId="ADAL" clId="{907B48A1-DBB8-48BC-8334-959B909D0D07}" dt="2020-10-06T06:34:05.933" v="26" actId="20577"/>
        <pc:sldMkLst>
          <pc:docMk/>
          <pc:sldMk cId="1209997997" sldId="258"/>
        </pc:sldMkLst>
      </pc:sldChg>
      <pc:sldChg chg="modNotesTx">
        <pc:chgData name="Imke Plat-Wiemerink" userId="3b938395-1b2b-41d1-8042-fb1296fd446a" providerId="ADAL" clId="{907B48A1-DBB8-48BC-8334-959B909D0D07}" dt="2020-10-06T06:33:41.990" v="22" actId="20577"/>
        <pc:sldMkLst>
          <pc:docMk/>
          <pc:sldMk cId="990554981" sldId="259"/>
        </pc:sldMkLst>
      </pc:sldChg>
      <pc:sldChg chg="modSp modNotesTx">
        <pc:chgData name="Imke Plat-Wiemerink" userId="3b938395-1b2b-41d1-8042-fb1296fd446a" providerId="ADAL" clId="{907B48A1-DBB8-48BC-8334-959B909D0D07}" dt="2020-10-06T06:36:16.325" v="33" actId="20577"/>
        <pc:sldMkLst>
          <pc:docMk/>
          <pc:sldMk cId="2491478788" sldId="260"/>
        </pc:sldMkLst>
        <pc:picChg chg="mod">
          <ac:chgData name="Imke Plat-Wiemerink" userId="3b938395-1b2b-41d1-8042-fb1296fd446a" providerId="ADAL" clId="{907B48A1-DBB8-48BC-8334-959B909D0D07}" dt="2020-10-06T06:32:44.828" v="15" actId="1037"/>
          <ac:picMkLst>
            <pc:docMk/>
            <pc:sldMk cId="2491478788" sldId="260"/>
            <ac:picMk id="3" creationId="{00000000-0000-0000-0000-000000000000}"/>
          </ac:picMkLst>
        </pc:picChg>
      </pc:sldChg>
      <pc:sldChg chg="modNotesTx">
        <pc:chgData name="Imke Plat-Wiemerink" userId="3b938395-1b2b-41d1-8042-fb1296fd446a" providerId="ADAL" clId="{907B48A1-DBB8-48BC-8334-959B909D0D07}" dt="2020-10-06T06:36:38.317" v="39" actId="20577"/>
        <pc:sldMkLst>
          <pc:docMk/>
          <pc:sldMk cId="3156147826" sldId="261"/>
        </pc:sldMkLst>
      </pc:sldChg>
      <pc:sldChg chg="modNotesTx">
        <pc:chgData name="Imke Plat-Wiemerink" userId="3b938395-1b2b-41d1-8042-fb1296fd446a" providerId="ADAL" clId="{907B48A1-DBB8-48BC-8334-959B909D0D07}" dt="2020-10-06T06:37:00.925" v="44" actId="20577"/>
        <pc:sldMkLst>
          <pc:docMk/>
          <pc:sldMk cId="3246580330" sldId="263"/>
        </pc:sldMkLst>
      </pc:sldChg>
      <pc:sldChg chg="modNotesTx">
        <pc:chgData name="Imke Plat-Wiemerink" userId="3b938395-1b2b-41d1-8042-fb1296fd446a" providerId="ADAL" clId="{907B48A1-DBB8-48BC-8334-959B909D0D07}" dt="2020-10-06T06:37:13.652" v="47" actId="20577"/>
        <pc:sldMkLst>
          <pc:docMk/>
          <pc:sldMk cId="4107778626" sldId="264"/>
        </pc:sldMkLst>
      </pc:sldChg>
      <pc:sldChg chg="modNotesTx">
        <pc:chgData name="Imke Plat-Wiemerink" userId="3b938395-1b2b-41d1-8042-fb1296fd446a" providerId="ADAL" clId="{907B48A1-DBB8-48BC-8334-959B909D0D07}" dt="2020-10-06T06:37:21.773" v="49" actId="20577"/>
        <pc:sldMkLst>
          <pc:docMk/>
          <pc:sldMk cId="636589727" sldId="266"/>
        </pc:sldMkLst>
      </pc:sldChg>
      <pc:sldChg chg="modNotesTx">
        <pc:chgData name="Imke Plat-Wiemerink" userId="3b938395-1b2b-41d1-8042-fb1296fd446a" providerId="ADAL" clId="{907B48A1-DBB8-48BC-8334-959B909D0D07}" dt="2020-10-06T06:37:27.197" v="50" actId="20577"/>
        <pc:sldMkLst>
          <pc:docMk/>
          <pc:sldMk cId="3204274707" sldId="267"/>
        </pc:sldMkLst>
      </pc:sldChg>
      <pc:sldChg chg="modNotesTx">
        <pc:chgData name="Imke Plat-Wiemerink" userId="3b938395-1b2b-41d1-8042-fb1296fd446a" providerId="ADAL" clId="{907B48A1-DBB8-48BC-8334-959B909D0D07}" dt="2020-10-06T06:37:37.620" v="53" actId="20577"/>
        <pc:sldMkLst>
          <pc:docMk/>
          <pc:sldMk cId="2149597725" sldId="268"/>
        </pc:sldMkLst>
      </pc:sldChg>
      <pc:sldChg chg="modNotesTx">
        <pc:chgData name="Imke Plat-Wiemerink" userId="3b938395-1b2b-41d1-8042-fb1296fd446a" providerId="ADAL" clId="{907B48A1-DBB8-48BC-8334-959B909D0D07}" dt="2020-10-06T06:37:44.528" v="56" actId="20577"/>
        <pc:sldMkLst>
          <pc:docMk/>
          <pc:sldMk cId="660078750" sldId="269"/>
        </pc:sldMkLst>
      </pc:sldChg>
      <pc:sldChg chg="addSp delSp modNotesTx">
        <pc:chgData name="Imke Plat-Wiemerink" userId="3b938395-1b2b-41d1-8042-fb1296fd446a" providerId="ADAL" clId="{907B48A1-DBB8-48BC-8334-959B909D0D07}" dt="2020-10-06T06:38:08.877" v="61" actId="478"/>
        <pc:sldMkLst>
          <pc:docMk/>
          <pc:sldMk cId="36343758" sldId="270"/>
        </pc:sldMkLst>
        <pc:picChg chg="add del">
          <ac:chgData name="Imke Plat-Wiemerink" userId="3b938395-1b2b-41d1-8042-fb1296fd446a" providerId="ADAL" clId="{907B48A1-DBB8-48BC-8334-959B909D0D07}" dt="2020-10-06T06:38:08.877" v="61" actId="478"/>
          <ac:picMkLst>
            <pc:docMk/>
            <pc:sldMk cId="36343758" sldId="270"/>
            <ac:picMk id="3" creationId="{00000000-0000-0000-0000-000000000000}"/>
          </ac:picMkLst>
        </pc:picChg>
      </pc:sldChg>
      <pc:sldChg chg="modNotesTx">
        <pc:chgData name="Imke Plat-Wiemerink" userId="3b938395-1b2b-41d1-8042-fb1296fd446a" providerId="ADAL" clId="{907B48A1-DBB8-48BC-8334-959B909D0D07}" dt="2020-10-06T06:38:33.445" v="66" actId="20577"/>
        <pc:sldMkLst>
          <pc:docMk/>
          <pc:sldMk cId="245470775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F6932-8EF2-4EA5-B894-AC77531CCB4A}" type="datetimeFigureOut">
              <a:rPr lang="nl-NL" smtClean="0"/>
              <a:t>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8C98E-E7BA-4955-835E-BDBCA11CD00F}" type="slidenum">
              <a:rPr lang="nl-NL" smtClean="0"/>
              <a:t>‹nr.›</a:t>
            </a:fld>
            <a:endParaRPr lang="nl-NL"/>
          </a:p>
        </p:txBody>
      </p:sp>
    </p:spTree>
    <p:extLst>
      <p:ext uri="{BB962C8B-B14F-4D97-AF65-F5344CB8AC3E}">
        <p14:creationId xmlns:p14="http://schemas.microsoft.com/office/powerpoint/2010/main" val="80828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a:t>
            </a:r>
            <a:r>
              <a:rPr lang="nl-NL" baseline="0" dirty="0"/>
              <a:t> bij mijn spreekbeurt over brand</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a:t>
            </a:fld>
            <a:endParaRPr lang="nl-NL"/>
          </a:p>
        </p:txBody>
      </p:sp>
    </p:spTree>
    <p:extLst>
      <p:ext uri="{BB962C8B-B14F-4D97-AF65-F5344CB8AC3E}">
        <p14:creationId xmlns:p14="http://schemas.microsoft.com/office/powerpoint/2010/main" val="35909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Heb jij opgelet?</a:t>
            </a:r>
            <a:r>
              <a:rPr lang="nl-NL" baseline="0" dirty="0"/>
              <a:t> </a:t>
            </a:r>
            <a:br>
              <a:rPr lang="nl-NL" baseline="0" dirty="0"/>
            </a:br>
            <a:r>
              <a:rPr lang="nl-NL" baseline="0" dirty="0"/>
              <a:t/>
            </a:r>
            <a:br>
              <a:rPr lang="nl-NL" baseline="0" dirty="0"/>
            </a:br>
            <a:r>
              <a:rPr lang="nl-NL" baseline="0" dirty="0"/>
              <a:t>Hier komen 3 vragen over informatie uit het filmpje. </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11</a:t>
            </a:fld>
            <a:endParaRPr lang="nl-NL"/>
          </a:p>
        </p:txBody>
      </p:sp>
    </p:spTree>
    <p:extLst>
      <p:ext uri="{BB962C8B-B14F-4D97-AF65-F5344CB8AC3E}">
        <p14:creationId xmlns:p14="http://schemas.microsoft.com/office/powerpoint/2010/main" val="277947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Hoeveel sprinklers</a:t>
            </a:r>
            <a:r>
              <a:rPr lang="nl-NL" baseline="0" dirty="0"/>
              <a:t> gaan er af bij de meeste branden? </a:t>
            </a:r>
            <a:br>
              <a:rPr lang="nl-NL" baseline="0" dirty="0"/>
            </a:br>
            <a:r>
              <a:rPr lang="nl-NL" baseline="0" dirty="0"/>
              <a:t>Je kunt nu iemand uitkiezen die zijn vinger opsteekt en het denkt te weten.</a:t>
            </a:r>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12</a:t>
            </a:fld>
            <a:endParaRPr lang="nl-NL"/>
          </a:p>
        </p:txBody>
      </p:sp>
    </p:spTree>
    <p:extLst>
      <p:ext uri="{BB962C8B-B14F-4D97-AF65-F5344CB8AC3E}">
        <p14:creationId xmlns:p14="http://schemas.microsoft.com/office/powerpoint/2010/main" val="370910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juiste antwoord is:</a:t>
            </a:r>
            <a:r>
              <a:rPr lang="nl-NL" baseline="0" dirty="0"/>
              <a:t> 1 sprinkler. </a:t>
            </a:r>
            <a:br>
              <a:rPr lang="nl-NL" baseline="0" dirty="0"/>
            </a:br>
            <a:r>
              <a:rPr lang="nl-NL" baseline="0" dirty="0"/>
              <a:t>De helft van alle branden wordt geblust met maar 1 sprinkler?! </a:t>
            </a:r>
            <a:br>
              <a:rPr lang="nl-NL" baseline="0" dirty="0"/>
            </a:br>
            <a:r>
              <a:rPr lang="nl-NL" baseline="0" dirty="0"/>
              <a:t>En 70% van alle branden met slechts 2 sprinklers. </a:t>
            </a:r>
            <a:br>
              <a:rPr lang="nl-NL" baseline="0" dirty="0"/>
            </a:br>
            <a:r>
              <a:rPr lang="nl-NL" baseline="0" dirty="0"/>
              <a:t>Dat komt omdat het per sprinkler ervan afhangt hoe warm het wordt voordat het glaasje in de sprinkler </a:t>
            </a:r>
            <a:r>
              <a:rPr lang="nl-NL" baseline="0" dirty="0" smtClean="0"/>
              <a:t>breekt.</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13</a:t>
            </a:fld>
            <a:endParaRPr lang="nl-NL"/>
          </a:p>
        </p:txBody>
      </p:sp>
    </p:spTree>
    <p:extLst>
      <p:ext uri="{BB962C8B-B14F-4D97-AF65-F5344CB8AC3E}">
        <p14:creationId xmlns:p14="http://schemas.microsoft.com/office/powerpoint/2010/main" val="401158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Wanneer</a:t>
            </a:r>
            <a:r>
              <a:rPr lang="nl-NL" baseline="0" dirty="0"/>
              <a:t> gaat de sprinkler pas sproeien? </a:t>
            </a:r>
            <a:br>
              <a:rPr lang="nl-NL" baseline="0" dirty="0"/>
            </a:br>
            <a:r>
              <a:rPr lang="nl-NL" baseline="0" dirty="0"/>
              <a:t>Je kunt nu iemand uitkiezen die zijn vinger opsteekt en het denkt te weten.</a:t>
            </a:r>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14</a:t>
            </a:fld>
            <a:endParaRPr lang="nl-NL"/>
          </a:p>
        </p:txBody>
      </p:sp>
    </p:spTree>
    <p:extLst>
      <p:ext uri="{BB962C8B-B14F-4D97-AF65-F5344CB8AC3E}">
        <p14:creationId xmlns:p14="http://schemas.microsoft.com/office/powerpoint/2010/main" val="204782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sprinkler</a:t>
            </a:r>
            <a:r>
              <a:rPr lang="nl-NL" baseline="0" dirty="0"/>
              <a:t> </a:t>
            </a:r>
            <a:r>
              <a:rPr lang="nl-NL" baseline="0" dirty="0" smtClean="0"/>
              <a:t>gaat af </a:t>
            </a:r>
            <a:r>
              <a:rPr lang="nl-NL" baseline="0" dirty="0"/>
              <a:t>bij een bepaalde temperatuur. </a:t>
            </a:r>
            <a:br>
              <a:rPr lang="nl-NL" baseline="0" dirty="0"/>
            </a:br>
            <a:r>
              <a:rPr lang="nl-NL" baseline="0" dirty="0"/>
              <a:t>Er zit vloeistof in de sprinkler en dat zet uit bij een bepaalde warmte. </a:t>
            </a:r>
            <a:br>
              <a:rPr lang="nl-NL" baseline="0" dirty="0"/>
            </a:br>
            <a:r>
              <a:rPr lang="nl-NL" baseline="0" dirty="0"/>
              <a:t>Het glas </a:t>
            </a:r>
            <a:r>
              <a:rPr lang="nl-NL" baseline="0" dirty="0" smtClean="0"/>
              <a:t>breekt als </a:t>
            </a:r>
            <a:r>
              <a:rPr lang="nl-NL" baseline="0" dirty="0"/>
              <a:t>de vloeistof uitzet. Er zal dan water uit de sprinkler komen. </a:t>
            </a:r>
            <a:br>
              <a:rPr lang="nl-NL" baseline="0" dirty="0"/>
            </a:br>
            <a:r>
              <a:rPr lang="nl-NL" baseline="0" dirty="0"/>
              <a:t>De sprinkler </a:t>
            </a:r>
            <a:r>
              <a:rPr lang="nl-NL" baseline="0" dirty="0" smtClean="0"/>
              <a:t>gaat af </a:t>
            </a:r>
            <a:r>
              <a:rPr lang="nl-NL" baseline="0" dirty="0"/>
              <a:t>als je bijvoorbeeld met een bal er tegenaan zou schoppen, </a:t>
            </a:r>
            <a:r>
              <a:rPr lang="nl-NL" baseline="0" dirty="0" smtClean="0"/>
              <a:t>het glas breekt dan en komt er dan water uit. </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15</a:t>
            </a:fld>
            <a:endParaRPr lang="nl-NL"/>
          </a:p>
        </p:txBody>
      </p:sp>
    </p:spTree>
    <p:extLst>
      <p:ext uri="{BB962C8B-B14F-4D97-AF65-F5344CB8AC3E}">
        <p14:creationId xmlns:p14="http://schemas.microsoft.com/office/powerpoint/2010/main" val="93025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 je dus veel waterschade met een sprinkler? ? Je kunt nu iemand uitkiezen die zijn vinger opsteekt en het denkt te weten.</a:t>
            </a:r>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16</a:t>
            </a:fld>
            <a:endParaRPr lang="nl-NL"/>
          </a:p>
        </p:txBody>
      </p:sp>
    </p:spTree>
    <p:extLst>
      <p:ext uri="{BB962C8B-B14F-4D97-AF65-F5344CB8AC3E}">
        <p14:creationId xmlns:p14="http://schemas.microsoft.com/office/powerpoint/2010/main" val="227960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Het antwoord</a:t>
            </a:r>
            <a:r>
              <a:rPr lang="nl-NL" baseline="0" dirty="0"/>
              <a:t> is </a:t>
            </a:r>
            <a:r>
              <a:rPr lang="nl-NL" baseline="0" dirty="0" smtClean="0"/>
              <a:t>nee.</a:t>
            </a:r>
            <a:r>
              <a:rPr lang="nl-NL" baseline="0" dirty="0"/>
              <a:t>	</a:t>
            </a:r>
            <a:r>
              <a:rPr lang="nl-NL" dirty="0"/>
              <a:t/>
            </a:r>
            <a:br>
              <a:rPr lang="nl-NL" dirty="0"/>
            </a:br>
            <a:r>
              <a:rPr lang="nl-NL" dirty="0"/>
              <a:t>De </a:t>
            </a:r>
            <a:r>
              <a:rPr lang="nl-NL" baseline="0" dirty="0"/>
              <a:t>plek van de brand wordt aangepakt dus de brand zou nooit het hele gebouw treffen. </a:t>
            </a:r>
            <a:endParaRPr lang="nl-NL" dirty="0"/>
          </a:p>
          <a:p>
            <a:pPr>
              <a:defRPr/>
            </a:pPr>
            <a:r>
              <a:rPr lang="nl-NL" baseline="0" dirty="0"/>
              <a:t>Ook is er veel minder waterschade door het aanpakken van de brand op de plek waar het begint.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Als de sprinklers hun werk hebben gedaan is er veel minder om te blussen. </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17</a:t>
            </a:fld>
            <a:endParaRPr lang="nl-NL"/>
          </a:p>
        </p:txBody>
      </p:sp>
    </p:spTree>
    <p:extLst>
      <p:ext uri="{BB962C8B-B14F-4D97-AF65-F5344CB8AC3E}">
        <p14:creationId xmlns:p14="http://schemas.microsoft.com/office/powerpoint/2010/main" val="309123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zou je gewoon kunnen voorlezen</a:t>
            </a:r>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18</a:t>
            </a:fld>
            <a:endParaRPr lang="nl-NL"/>
          </a:p>
        </p:txBody>
      </p:sp>
    </p:spTree>
    <p:extLst>
      <p:ext uri="{BB962C8B-B14F-4D97-AF65-F5344CB8AC3E}">
        <p14:creationId xmlns:p14="http://schemas.microsoft.com/office/powerpoint/2010/main" val="288413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presentatie werd</a:t>
            </a:r>
            <a:r>
              <a:rPr lang="nl-NL" baseline="0" dirty="0"/>
              <a:t> mogelijk gemaakt door Aqua+, je kunt hun volgen op </a:t>
            </a:r>
            <a:r>
              <a:rPr lang="nl-NL" baseline="0" dirty="0" err="1"/>
              <a:t>social</a:t>
            </a:r>
            <a:r>
              <a:rPr lang="nl-NL" baseline="0"/>
              <a:t> media. </a:t>
            </a:r>
            <a:endParaRPr lang="nl-NL"/>
          </a:p>
          <a:p>
            <a:endParaRPr lang="nl-NL"/>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19</a:t>
            </a:fld>
            <a:endParaRPr lang="nl-NL"/>
          </a:p>
        </p:txBody>
      </p:sp>
    </p:spTree>
    <p:extLst>
      <p:ext uri="{BB962C8B-B14F-4D97-AF65-F5344CB8AC3E}">
        <p14:creationId xmlns:p14="http://schemas.microsoft.com/office/powerpoint/2010/main" val="147287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a:t>
            </a:r>
            <a:r>
              <a:rPr lang="nl-NL" baseline="0" dirty="0"/>
              <a:t> inleiding kun je voorlezen zoals het op het scherm te zien is.  Daarna kun je zeggen van aan de hand van de volgende hoofdstukken ga ik jullie wat vertellen over brand.</a:t>
            </a:r>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2</a:t>
            </a:fld>
            <a:endParaRPr lang="nl-NL"/>
          </a:p>
        </p:txBody>
      </p:sp>
    </p:spTree>
    <p:extLst>
      <p:ext uri="{BB962C8B-B14F-4D97-AF65-F5344CB8AC3E}">
        <p14:creationId xmlns:p14="http://schemas.microsoft.com/office/powerpoint/2010/main" val="392012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a:t>
            </a:r>
            <a:r>
              <a:rPr lang="nl-NL" baseline="0" dirty="0"/>
              <a:t> deze video is te zien wat er gebeurt als je de zuurstof zou verwijderen bij een vlam (vuur). 		</a:t>
            </a:r>
            <a:br>
              <a:rPr lang="nl-NL" baseline="0" dirty="0"/>
            </a:br>
            <a:r>
              <a:rPr lang="nl-NL" baseline="0" dirty="0"/>
              <a:t>Zoals je op het filmpje kon zien trok het water omhoog in het glas. Het vuur </a:t>
            </a:r>
            <a:r>
              <a:rPr lang="nl-NL" baseline="0" dirty="0" smtClean="0"/>
              <a:t>wil </a:t>
            </a:r>
            <a:r>
              <a:rPr lang="nl-NL" baseline="0" dirty="0"/>
              <a:t>zuurstof hebben en dat was te zien via het water je zag stijgen.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Toen de vlam uit ging stopte het water ook. Het had dus geen zuurstof meer</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3</a:t>
            </a:fld>
            <a:endParaRPr lang="nl-NL"/>
          </a:p>
        </p:txBody>
      </p:sp>
    </p:spTree>
    <p:extLst>
      <p:ext uri="{BB962C8B-B14F-4D97-AF65-F5344CB8AC3E}">
        <p14:creationId xmlns:p14="http://schemas.microsoft.com/office/powerpoint/2010/main" val="270239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vuur? </a:t>
            </a:r>
          </a:p>
          <a:p>
            <a:r>
              <a:rPr lang="nl-NL" dirty="0"/>
              <a:t>Vuur heeft 3 onderdelen nodig. </a:t>
            </a:r>
          </a:p>
          <a:p>
            <a:r>
              <a:rPr lang="nl-NL" dirty="0"/>
              <a:t>Dat zijn zuurstof, temperatuur en iets wat kan branden(dat noemen we brandstof). </a:t>
            </a:r>
          </a:p>
          <a:p>
            <a:r>
              <a:rPr lang="nl-NL" dirty="0"/>
              <a:t>Deze 3 hebben elkaar nodig, als een van deze onderdelen er niet is zal er ook geen vuur zijn of ontstaan. </a:t>
            </a:r>
          </a:p>
          <a:p>
            <a:r>
              <a:rPr lang="nl-NL" dirty="0"/>
              <a:t>Daarom de branddriehoek, er zit geen einde aan; ze hebben elkaar nodig. </a:t>
            </a:r>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4</a:t>
            </a:fld>
            <a:endParaRPr lang="nl-NL"/>
          </a:p>
        </p:txBody>
      </p:sp>
    </p:spTree>
    <p:extLst>
      <p:ext uri="{BB962C8B-B14F-4D97-AF65-F5344CB8AC3E}">
        <p14:creationId xmlns:p14="http://schemas.microsoft.com/office/powerpoint/2010/main" val="239499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a:t>
            </a:r>
            <a:r>
              <a:rPr lang="nl-NL" baseline="0" dirty="0"/>
              <a:t> geschiedenis van vuur.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Veel mensen denken dat vuur is uitgevonden maar dat is zeker niet zo. Het was er al eeuwen geleden.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Bijvoorbeeld door vloeiende lava wat uit een vulkaan kwam en zo bomen en struiken in brand zette. </a:t>
            </a:r>
            <a:br>
              <a:rPr lang="nl-NL" baseline="0" dirty="0"/>
            </a:br>
            <a:r>
              <a:rPr lang="nl-NL" baseline="0" dirty="0"/>
              <a:t>Net zoals met blikseminslagen vlogen er ook bomen in de brand. </a:t>
            </a:r>
            <a:br>
              <a:rPr lang="nl-NL" baseline="0" dirty="0"/>
            </a:br>
            <a:r>
              <a:rPr lang="nl-NL" baseline="0" dirty="0"/>
              <a:t>Mensen vluchten voor de branden, wanneer de brand klaar was kwamen ze terug. </a:t>
            </a:r>
            <a:br>
              <a:rPr lang="nl-NL" baseline="0" dirty="0"/>
            </a:br>
            <a:r>
              <a:rPr lang="nl-NL" baseline="0" dirty="0"/>
              <a:t>Mensen merkten dat vuur niet alleen maar negatief was maar ook zeker zijn voordelen had. </a:t>
            </a:r>
            <a:br>
              <a:rPr lang="nl-NL" baseline="0" dirty="0"/>
            </a:br>
            <a:r>
              <a:rPr lang="nl-NL" baseline="0" dirty="0"/>
              <a:t>Ze genoten van de warmte die nog van de as afkwam en </a:t>
            </a:r>
            <a:r>
              <a:rPr lang="nl-NL" baseline="0" dirty="0" smtClean="0"/>
              <a:t>van hun warme maaltijden</a:t>
            </a:r>
            <a:r>
              <a:rPr lang="nl-NL" baseline="0" dirty="0"/>
              <a:t/>
            </a:r>
            <a:br>
              <a:rPr lang="nl-NL" baseline="0" dirty="0"/>
            </a:br>
            <a:r>
              <a:rPr lang="nl-NL" baseline="0" dirty="0"/>
              <a:t>Ze namen een beetje vuur mee naar hun grot en toen merkten ze dat het de grot verlichtte en wilde dieren op afstand hield.</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5</a:t>
            </a:fld>
            <a:endParaRPr lang="nl-NL"/>
          </a:p>
        </p:txBody>
      </p:sp>
    </p:spTree>
    <p:extLst>
      <p:ext uri="{BB962C8B-B14F-4D97-AF65-F5344CB8AC3E}">
        <p14:creationId xmlns:p14="http://schemas.microsoft.com/office/powerpoint/2010/main" val="331081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Vuur maken		</a:t>
            </a:r>
            <a:r>
              <a:rPr lang="nl-NL" baseline="0" dirty="0"/>
              <a:t> </a:t>
            </a:r>
            <a:br>
              <a:rPr lang="nl-NL" baseline="0" dirty="0"/>
            </a:br>
            <a:r>
              <a:rPr lang="nl-NL" baseline="0" dirty="0"/>
              <a:t>Duizenden jaren geleden konden ze al vuur maken, ze maakten gebruik van wrijvingswarmte. </a:t>
            </a:r>
            <a:br>
              <a:rPr lang="nl-NL" baseline="0" dirty="0"/>
            </a:br>
            <a:r>
              <a:rPr lang="nl-NL" baseline="0" dirty="0"/>
              <a:t>Dat ontstaat als je 2 dingen snel tegen elkaar wrijft. Probeer het zelf maar eens door je handen snel tegen elkaar aan te wrijven.   </a:t>
            </a:r>
            <a:br>
              <a:rPr lang="nl-NL" baseline="0" dirty="0"/>
            </a:br>
            <a:r>
              <a:rPr lang="nl-NL" baseline="0" dirty="0"/>
              <a:t>Vroeger deden ze dat met 2 stenen, er kwamen dan vonken vanaf die op droog gras vlogen. </a:t>
            </a:r>
            <a:br>
              <a:rPr lang="nl-NL" baseline="0" dirty="0"/>
            </a:br>
            <a:r>
              <a:rPr lang="nl-NL" baseline="0" dirty="0"/>
              <a:t>Als er geen vuurstenen waren probeerden men het met een vuurboor.  </a:t>
            </a:r>
            <a:br>
              <a:rPr lang="nl-NL" baseline="0" dirty="0"/>
            </a:br>
            <a:r>
              <a:rPr lang="nl-NL" baseline="0" dirty="0"/>
              <a:t>Je had een blok hout met een gat erin. In dat gat paste een stok, die snel tussen beide handen werd rondgedraaid. </a:t>
            </a:r>
            <a:br>
              <a:rPr lang="nl-NL" baseline="0" dirty="0"/>
            </a:br>
            <a:r>
              <a:rPr lang="nl-NL" baseline="0" dirty="0"/>
              <a:t>Rond 1800 kwamen de eerste lucifers en aanstekers</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6</a:t>
            </a:fld>
            <a:endParaRPr lang="nl-NL"/>
          </a:p>
        </p:txBody>
      </p:sp>
    </p:spTree>
    <p:extLst>
      <p:ext uri="{BB962C8B-B14F-4D97-AF65-F5344CB8AC3E}">
        <p14:creationId xmlns:p14="http://schemas.microsoft.com/office/powerpoint/2010/main" val="138825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Brandmelders.</a:t>
            </a:r>
            <a:r>
              <a:rPr lang="nl-NL" baseline="0" dirty="0"/>
              <a:t> 	</a:t>
            </a:r>
            <a:br>
              <a:rPr lang="nl-NL" baseline="0" dirty="0"/>
            </a:br>
            <a:r>
              <a:rPr lang="nl-NL" baseline="0" dirty="0"/>
              <a:t>Tegenwoordig als er een brand is gaan vaak brandmelders af. </a:t>
            </a:r>
            <a:br>
              <a:rPr lang="nl-NL" baseline="0" dirty="0"/>
            </a:br>
            <a:r>
              <a:rPr lang="nl-NL" baseline="0" dirty="0"/>
              <a:t>Die zendt het dan naar een brandmeldcentrale. </a:t>
            </a:r>
            <a:br>
              <a:rPr lang="nl-NL" baseline="0" dirty="0"/>
            </a:br>
            <a:r>
              <a:rPr lang="nl-NL" baseline="0" dirty="0"/>
              <a:t>Vaak zijn dit rookmelders, deze gaan af wanneer er rook in de melder komt. </a:t>
            </a:r>
            <a:br>
              <a:rPr lang="nl-NL" baseline="0" dirty="0"/>
            </a:br>
            <a:r>
              <a:rPr lang="nl-NL" baseline="0" dirty="0"/>
              <a:t>Dat is een automatisch brandalarm. </a:t>
            </a:r>
            <a:br>
              <a:rPr lang="nl-NL" baseline="0" dirty="0"/>
            </a:br>
            <a:r>
              <a:rPr lang="nl-NL" baseline="0" dirty="0"/>
              <a:t>Je hebt ook een hand-brandalarm, deze kun je indrukken en dan gaat het alarm af.</a:t>
            </a:r>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8</a:t>
            </a:fld>
            <a:endParaRPr lang="nl-NL"/>
          </a:p>
        </p:txBody>
      </p:sp>
    </p:spTree>
    <p:extLst>
      <p:ext uri="{BB962C8B-B14F-4D97-AF65-F5344CB8AC3E}">
        <p14:creationId xmlns:p14="http://schemas.microsoft.com/office/powerpoint/2010/main" val="15565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Brandpreventie</a:t>
            </a:r>
            <a:r>
              <a:rPr lang="nl-NL" baseline="0" dirty="0"/>
              <a:t> 	</a:t>
            </a:r>
            <a:br>
              <a:rPr lang="nl-NL" baseline="0" dirty="0"/>
            </a:br>
            <a:r>
              <a:rPr lang="nl-NL" baseline="0" dirty="0"/>
              <a:t>Wat is dat precies? </a:t>
            </a:r>
            <a:br>
              <a:rPr lang="nl-NL" baseline="0" dirty="0"/>
            </a:br>
            <a:r>
              <a:rPr lang="nl-NL" baseline="0" dirty="0"/>
              <a:t>Dat is proberen een brand te voorkomen. </a:t>
            </a:r>
            <a:br>
              <a:rPr lang="nl-NL" baseline="0" dirty="0"/>
            </a:br>
            <a:r>
              <a:rPr lang="nl-NL" baseline="0" dirty="0"/>
              <a:t>De brandweer probeert een brand te blussen, ze blussen met water, poeder of schuim. </a:t>
            </a:r>
            <a:br>
              <a:rPr lang="nl-NL" baseline="0" dirty="0"/>
            </a:br>
            <a:r>
              <a:rPr lang="nl-NL" baseline="0" dirty="0"/>
              <a:t>Als de brandweer uit moet rukken is het vaak al te laat om de grote schade te beperken. </a:t>
            </a:r>
            <a:br>
              <a:rPr lang="nl-NL" baseline="0" dirty="0"/>
            </a:br>
            <a:r>
              <a:rPr lang="nl-NL" baseline="0" dirty="0"/>
              <a:t>Veel bedrijven en winkels maken nu gebruik van sprinklers.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Maar wat zijn sprinklers?</a:t>
            </a:r>
            <a:endParaRPr lang="nl-NL" dirty="0"/>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9</a:t>
            </a:fld>
            <a:endParaRPr lang="nl-NL"/>
          </a:p>
        </p:txBody>
      </p:sp>
    </p:spTree>
    <p:extLst>
      <p:ext uri="{BB962C8B-B14F-4D97-AF65-F5344CB8AC3E}">
        <p14:creationId xmlns:p14="http://schemas.microsoft.com/office/powerpoint/2010/main" val="361263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Speel het filmpje af.</a:t>
            </a:r>
          </a:p>
          <a:p>
            <a:endParaRPr lang="nl-NL" dirty="0"/>
          </a:p>
        </p:txBody>
      </p:sp>
      <p:sp>
        <p:nvSpPr>
          <p:cNvPr id="4" name="Tijdelijke aanduiding voor dianummer 3"/>
          <p:cNvSpPr>
            <a:spLocks noGrp="1"/>
          </p:cNvSpPr>
          <p:nvPr>
            <p:ph type="sldNum" sz="quarter" idx="10"/>
          </p:nvPr>
        </p:nvSpPr>
        <p:spPr/>
        <p:txBody>
          <a:bodyPr/>
          <a:lstStyle/>
          <a:p>
            <a:fld id="{E098C98E-E7BA-4955-835E-BDBCA11CD00F}" type="slidenum">
              <a:rPr lang="nl-NL" smtClean="0"/>
              <a:t>10</a:t>
            </a:fld>
            <a:endParaRPr lang="nl-NL"/>
          </a:p>
        </p:txBody>
      </p:sp>
    </p:spTree>
    <p:extLst>
      <p:ext uri="{BB962C8B-B14F-4D97-AF65-F5344CB8AC3E}">
        <p14:creationId xmlns:p14="http://schemas.microsoft.com/office/powerpoint/2010/main" val="302207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8A93A27-F141-4FD9-ADCA-462BC2EA99CD}" type="datetimeFigureOut">
              <a:rPr lang="nl-NL" smtClean="0"/>
              <a:t>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33091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A93A27-F141-4FD9-ADCA-462BC2EA99CD}" type="datetimeFigureOut">
              <a:rPr lang="nl-NL" smtClean="0"/>
              <a:t>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295100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A93A27-F141-4FD9-ADCA-462BC2EA99CD}" type="datetimeFigureOut">
              <a:rPr lang="nl-NL" smtClean="0"/>
              <a:t>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40250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A93A27-F141-4FD9-ADCA-462BC2EA99CD}" type="datetimeFigureOut">
              <a:rPr lang="nl-NL" smtClean="0"/>
              <a:t>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181203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08A93A27-F141-4FD9-ADCA-462BC2EA99CD}" type="datetimeFigureOut">
              <a:rPr lang="nl-NL" smtClean="0"/>
              <a:t>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39807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8A93A27-F141-4FD9-ADCA-462BC2EA99CD}" type="datetimeFigureOut">
              <a:rPr lang="nl-NL" smtClean="0"/>
              <a:t>6-10-2020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19633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8A93A27-F141-4FD9-ADCA-462BC2EA99CD}" type="datetimeFigureOut">
              <a:rPr lang="nl-NL" smtClean="0"/>
              <a:t>6-10-2020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207170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8A93A27-F141-4FD9-ADCA-462BC2EA99CD}" type="datetimeFigureOut">
              <a:rPr lang="nl-NL" smtClean="0"/>
              <a:t>6-10-2020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141091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A93A27-F141-4FD9-ADCA-462BC2EA99CD}" type="datetimeFigureOut">
              <a:rPr lang="nl-NL" smtClean="0"/>
              <a:t>6-10-2020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420054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8A93A27-F141-4FD9-ADCA-462BC2EA99CD}" type="datetimeFigureOut">
              <a:rPr lang="nl-NL" smtClean="0"/>
              <a:t>6-10-2020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10681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8A93A27-F141-4FD9-ADCA-462BC2EA99CD}" type="datetimeFigureOut">
              <a:rPr lang="nl-NL" smtClean="0"/>
              <a:t>6-10-2020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3C367C8-41F9-43B7-966E-799BFA19CD2B}" type="slidenum">
              <a:rPr lang="nl-NL" smtClean="0"/>
              <a:t>‹nr.›</a:t>
            </a:fld>
            <a:endParaRPr lang="nl-NL"/>
          </a:p>
        </p:txBody>
      </p:sp>
    </p:spTree>
    <p:extLst>
      <p:ext uri="{BB962C8B-B14F-4D97-AF65-F5344CB8AC3E}">
        <p14:creationId xmlns:p14="http://schemas.microsoft.com/office/powerpoint/2010/main" val="43203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93A27-F141-4FD9-ADCA-462BC2EA99CD}" type="datetimeFigureOut">
              <a:rPr lang="nl-NL" smtClean="0"/>
              <a:t>6-10-2020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367C8-41F9-43B7-966E-799BFA19CD2B}" type="slidenum">
              <a:rPr lang="nl-NL" smtClean="0"/>
              <a:t>‹nr.›</a:t>
            </a:fld>
            <a:endParaRPr lang="nl-NL"/>
          </a:p>
        </p:txBody>
      </p:sp>
    </p:spTree>
    <p:extLst>
      <p:ext uri="{BB962C8B-B14F-4D97-AF65-F5344CB8AC3E}">
        <p14:creationId xmlns:p14="http://schemas.microsoft.com/office/powerpoint/2010/main" val="4227607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Azo3yoZ78K0?feature=oembed" TargetMode="External"/><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UziAYOuJuuo?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video" Target="https://www.youtube.com/embed/bvo7oqc2sJ4"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
        <p:nvSpPr>
          <p:cNvPr id="5" name="Rechthoek 4"/>
          <p:cNvSpPr/>
          <p:nvPr/>
        </p:nvSpPr>
        <p:spPr>
          <a:xfrm>
            <a:off x="6343650" y="5891520"/>
            <a:ext cx="3422650" cy="789960"/>
          </a:xfrm>
          <a:prstGeom prst="rect">
            <a:avLst/>
          </a:prstGeom>
        </p:spPr>
        <p:txBody>
          <a:bodyPr wrap="square">
            <a:spAutoFit/>
          </a:bodyPr>
          <a:lstStyle/>
          <a:p>
            <a:pPr algn="r"/>
            <a:r>
              <a:rPr lang="nl-NL" sz="3400" b="0" i="0" u="none" strike="noStrike" baseline="30000" dirty="0">
                <a:solidFill>
                  <a:srgbClr val="0098BA"/>
                </a:solidFill>
                <a:latin typeface="Panton Black" panose="00000A00000000000000" pitchFamily="50" charset="0"/>
              </a:rPr>
              <a:t>Naam : Typ hier je naam</a:t>
            </a:r>
            <a:br>
              <a:rPr lang="nl-NL" sz="3400" b="0" i="0" u="none" strike="noStrike" baseline="30000" dirty="0">
                <a:solidFill>
                  <a:srgbClr val="0098BA"/>
                </a:solidFill>
                <a:latin typeface="Panton Black" panose="00000A00000000000000" pitchFamily="50" charset="0"/>
              </a:rPr>
            </a:br>
            <a:r>
              <a:rPr lang="nl-NL" sz="3400" b="0" i="0" u="none" strike="noStrike" baseline="30000" dirty="0">
                <a:solidFill>
                  <a:srgbClr val="0098BA"/>
                </a:solidFill>
                <a:latin typeface="Panton Black" panose="00000A00000000000000" pitchFamily="50" charset="0"/>
              </a:rPr>
              <a:t>Klas : Typ hier je klas</a:t>
            </a:r>
          </a:p>
        </p:txBody>
      </p:sp>
    </p:spTree>
    <p:extLst>
      <p:ext uri="{BB962C8B-B14F-4D97-AF65-F5344CB8AC3E}">
        <p14:creationId xmlns:p14="http://schemas.microsoft.com/office/powerpoint/2010/main" val="34757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pic>
        <p:nvPicPr>
          <p:cNvPr id="3" name="Onlinemedia 2" title="Aqua+ Sprinklersystemen - De werking van een sprinkler">
            <a:hlinkClick r:id="" action="ppaction://media"/>
            <a:extLst>
              <a:ext uri="{FF2B5EF4-FFF2-40B4-BE49-F238E27FC236}">
                <a16:creationId xmlns:a16="http://schemas.microsoft.com/office/drawing/2014/main" id="{95A27FE4-4B4A-4831-9D98-ED8EBB739FC0}"/>
              </a:ext>
            </a:extLst>
          </p:cNvPr>
          <p:cNvPicPr>
            <a:picLocks noRot="1" noChangeAspect="1"/>
          </p:cNvPicPr>
          <p:nvPr>
            <a:videoFile r:link="rId1"/>
          </p:nvPr>
        </p:nvPicPr>
        <p:blipFill>
          <a:blip r:embed="rId5"/>
          <a:stretch>
            <a:fillRect/>
          </a:stretch>
        </p:blipFill>
        <p:spPr>
          <a:xfrm>
            <a:off x="524647" y="2116164"/>
            <a:ext cx="7668791" cy="4313695"/>
          </a:xfrm>
          <a:prstGeom prst="rect">
            <a:avLst/>
          </a:prstGeom>
        </p:spPr>
      </p:pic>
    </p:spTree>
    <p:extLst>
      <p:ext uri="{BB962C8B-B14F-4D97-AF65-F5344CB8AC3E}">
        <p14:creationId xmlns:p14="http://schemas.microsoft.com/office/powerpoint/2010/main" val="30380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63658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3"/>
            <a:ext cx="12192000" cy="6842514"/>
          </a:xfrm>
          <a:prstGeom prst="rect">
            <a:avLst/>
          </a:prstGeom>
        </p:spPr>
      </p:pic>
    </p:spTree>
    <p:extLst>
      <p:ext uri="{BB962C8B-B14F-4D97-AF65-F5344CB8AC3E}">
        <p14:creationId xmlns:p14="http://schemas.microsoft.com/office/powerpoint/2010/main" val="320427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3"/>
            <a:ext cx="12192000" cy="6842514"/>
          </a:xfrm>
          <a:prstGeom prst="rect">
            <a:avLst/>
          </a:prstGeom>
        </p:spPr>
      </p:pic>
    </p:spTree>
    <p:extLst>
      <p:ext uri="{BB962C8B-B14F-4D97-AF65-F5344CB8AC3E}">
        <p14:creationId xmlns:p14="http://schemas.microsoft.com/office/powerpoint/2010/main" val="214959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3"/>
            <a:ext cx="12192000" cy="6842514"/>
          </a:xfrm>
          <a:prstGeom prst="rect">
            <a:avLst/>
          </a:prstGeom>
        </p:spPr>
      </p:pic>
    </p:spTree>
    <p:extLst>
      <p:ext uri="{BB962C8B-B14F-4D97-AF65-F5344CB8AC3E}">
        <p14:creationId xmlns:p14="http://schemas.microsoft.com/office/powerpoint/2010/main" val="66007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3634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8" cy="6850258"/>
          </a:xfrm>
          <a:prstGeom prst="rect">
            <a:avLst/>
          </a:prstGeom>
        </p:spPr>
      </p:pic>
    </p:spTree>
    <p:extLst>
      <p:ext uri="{BB962C8B-B14F-4D97-AF65-F5344CB8AC3E}">
        <p14:creationId xmlns:p14="http://schemas.microsoft.com/office/powerpoint/2010/main" val="261546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245470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217211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132978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283382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43"/>
            <a:ext cx="12192000" cy="6842514"/>
          </a:xfrm>
          <a:prstGeom prst="rect">
            <a:avLst/>
          </a:prstGeom>
        </p:spPr>
      </p:pic>
      <p:pic>
        <p:nvPicPr>
          <p:cNvPr id="3" name="Onlinemedia 2" title="Aqua+ Sprinklersystemen - Vlog - Branddriehoek">
            <a:hlinkClick r:id="" action="ppaction://media"/>
            <a:extLst>
              <a:ext uri="{FF2B5EF4-FFF2-40B4-BE49-F238E27FC236}">
                <a16:creationId xmlns:a16="http://schemas.microsoft.com/office/drawing/2014/main" id="{F236CF69-3551-4656-9AB7-A7268D9BC1BE}"/>
              </a:ext>
            </a:extLst>
          </p:cNvPr>
          <p:cNvPicPr>
            <a:picLocks noRot="1" noChangeAspect="1"/>
          </p:cNvPicPr>
          <p:nvPr>
            <a:videoFile r:link="rId1"/>
          </p:nvPr>
        </p:nvPicPr>
        <p:blipFill>
          <a:blip r:embed="rId5"/>
          <a:stretch>
            <a:fillRect/>
          </a:stretch>
        </p:blipFill>
        <p:spPr>
          <a:xfrm>
            <a:off x="578022" y="1588980"/>
            <a:ext cx="7399008" cy="4161942"/>
          </a:xfrm>
          <a:prstGeom prst="rect">
            <a:avLst/>
          </a:prstGeom>
        </p:spPr>
      </p:pic>
    </p:spTree>
    <p:extLst>
      <p:ext uri="{BB962C8B-B14F-4D97-AF65-F5344CB8AC3E}">
        <p14:creationId xmlns:p14="http://schemas.microsoft.com/office/powerpoint/2010/main" val="9905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120999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3"/>
            <a:ext cx="12192000" cy="6842514"/>
          </a:xfrm>
          <a:prstGeom prst="rect">
            <a:avLst/>
          </a:prstGeom>
        </p:spPr>
      </p:pic>
    </p:spTree>
    <p:extLst>
      <p:ext uri="{BB962C8B-B14F-4D97-AF65-F5344CB8AC3E}">
        <p14:creationId xmlns:p14="http://schemas.microsoft.com/office/powerpoint/2010/main" val="249147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spTree>
    <p:extLst>
      <p:ext uri="{BB962C8B-B14F-4D97-AF65-F5344CB8AC3E}">
        <p14:creationId xmlns:p14="http://schemas.microsoft.com/office/powerpoint/2010/main" val="31561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42"/>
            <a:ext cx="12205797" cy="6850257"/>
          </a:xfrm>
          <a:prstGeom prst="rect">
            <a:avLst/>
          </a:prstGeom>
        </p:spPr>
      </p:pic>
      <p:pic>
        <p:nvPicPr>
          <p:cNvPr id="3" name="bvo7oqc2sJ4"/>
          <p:cNvPicPr>
            <a:picLocks noRot="1" noChangeAspect="1"/>
          </p:cNvPicPr>
          <p:nvPr>
            <a:videoFile r:link="rId1"/>
          </p:nvPr>
        </p:nvPicPr>
        <p:blipFill>
          <a:blip r:embed="rId4"/>
          <a:stretch>
            <a:fillRect/>
          </a:stretch>
        </p:blipFill>
        <p:spPr>
          <a:xfrm>
            <a:off x="403400" y="1777139"/>
            <a:ext cx="7704689" cy="4695986"/>
          </a:xfrm>
          <a:prstGeom prst="rect">
            <a:avLst/>
          </a:prstGeom>
        </p:spPr>
      </p:pic>
    </p:spTree>
    <p:extLst>
      <p:ext uri="{BB962C8B-B14F-4D97-AF65-F5344CB8AC3E}">
        <p14:creationId xmlns:p14="http://schemas.microsoft.com/office/powerpoint/2010/main" val="354092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13757"/>
          </a:xfrm>
          <a:prstGeom prst="rect">
            <a:avLst/>
          </a:prstGeom>
        </p:spPr>
      </p:pic>
    </p:spTree>
    <p:extLst>
      <p:ext uri="{BB962C8B-B14F-4D97-AF65-F5344CB8AC3E}">
        <p14:creationId xmlns:p14="http://schemas.microsoft.com/office/powerpoint/2010/main" val="3246580330"/>
      </p:ext>
    </p:extLst>
  </p:cSld>
  <p:clrMapOvr>
    <a:masterClrMapping/>
  </p:clrMapOvr>
  <mc:AlternateContent xmlns:mc="http://schemas.openxmlformats.org/markup-compatibility/2006" xmlns:p14="http://schemas.microsoft.com/office/powerpoint/2010/main">
    <mc:Choice Requires="p14">
      <p:transition spd="slow" p14:dur="3000">
        <p:sndAc>
          <p:stSnd>
            <p:snd r:embed="rId3" name="distress.wav"/>
          </p:stSnd>
        </p:sndAc>
      </p:transition>
    </mc:Choice>
    <mc:Fallback xmlns="">
      <p:transition spd="slow">
        <p:sndAc>
          <p:stSnd>
            <p:snd r:embed="rId5" name="distres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3"/>
            <a:ext cx="12192000" cy="6842514"/>
          </a:xfrm>
          <a:prstGeom prst="rect">
            <a:avLst/>
          </a:prstGeom>
        </p:spPr>
      </p:pic>
    </p:spTree>
    <p:extLst>
      <p:ext uri="{BB962C8B-B14F-4D97-AF65-F5344CB8AC3E}">
        <p14:creationId xmlns:p14="http://schemas.microsoft.com/office/powerpoint/2010/main" val="410777862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958DFC9178B44E8DBAA97AE8C87754" ma:contentTypeVersion="10" ma:contentTypeDescription="Een nieuw document maken." ma:contentTypeScope="" ma:versionID="a6db22faa330ad396169396aaa10e3cd">
  <xsd:schema xmlns:xsd="http://www.w3.org/2001/XMLSchema" xmlns:xs="http://www.w3.org/2001/XMLSchema" xmlns:p="http://schemas.microsoft.com/office/2006/metadata/properties" xmlns:ns2="29e859d0-b51b-42e3-ac68-b14408f7eba9" xmlns:ns3="7137a8cd-bd18-419a-88b6-b0f8d4add46b" targetNamespace="http://schemas.microsoft.com/office/2006/metadata/properties" ma:root="true" ma:fieldsID="ba7635e549a6ca3915b94eabf81a642c" ns2:_="" ns3:_="">
    <xsd:import namespace="29e859d0-b51b-42e3-ac68-b14408f7eba9"/>
    <xsd:import namespace="7137a8cd-bd18-419a-88b6-b0f8d4add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859d0-b51b-42e3-ac68-b14408f7e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37a8cd-bd18-419a-88b6-b0f8d4add46b"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6BC1EE-944B-4181-8744-982BE931541E}">
  <ds:schemaRefs>
    <ds:schemaRef ds:uri="http://purl.org/dc/dcmitype/"/>
    <ds:schemaRef ds:uri="http://schemas.microsoft.com/office/infopath/2007/PartnerControls"/>
    <ds:schemaRef ds:uri="7137a8cd-bd18-419a-88b6-b0f8d4add46b"/>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29e859d0-b51b-42e3-ac68-b14408f7eba9"/>
    <ds:schemaRef ds:uri="http://www.w3.org/XML/1998/namespace"/>
  </ds:schemaRefs>
</ds:datastoreItem>
</file>

<file path=customXml/itemProps2.xml><?xml version="1.0" encoding="utf-8"?>
<ds:datastoreItem xmlns:ds="http://schemas.openxmlformats.org/officeDocument/2006/customXml" ds:itemID="{A56C5AEE-C549-4E26-8329-929A6C8B1FDB}">
  <ds:schemaRefs>
    <ds:schemaRef ds:uri="http://schemas.microsoft.com/sharepoint/v3/contenttype/forms"/>
  </ds:schemaRefs>
</ds:datastoreItem>
</file>

<file path=customXml/itemProps3.xml><?xml version="1.0" encoding="utf-8"?>
<ds:datastoreItem xmlns:ds="http://schemas.openxmlformats.org/officeDocument/2006/customXml" ds:itemID="{B72ABF38-FAEF-4353-8641-61A22B583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859d0-b51b-42e3-ac68-b14408f7eba9"/>
    <ds:schemaRef ds:uri="7137a8cd-bd18-419a-88b6-b0f8d4ad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TotalTime>
  <Words>891</Words>
  <Application>Microsoft Office PowerPoint</Application>
  <PresentationFormat>Breedbeeld</PresentationFormat>
  <Paragraphs>47</Paragraphs>
  <Slides>19</Slides>
  <Notes>18</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Panton Black</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Aqua+ Sprinklersystemen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Wegdam</dc:creator>
  <cp:lastModifiedBy>Thomas Wegdam</cp:lastModifiedBy>
  <cp:revision>19</cp:revision>
  <dcterms:created xsi:type="dcterms:W3CDTF">2020-09-30T09:08:28Z</dcterms:created>
  <dcterms:modified xsi:type="dcterms:W3CDTF">2020-10-06T09:39:16Z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0x01010022958DFC9178B44E8DBAA97AE8C87754</vt:lpwstr>
  </property>
  <property fmtid="{D5CDD505-2E9C-101B-9397-08002B2CF9AE}" pid="3" name="_AdHocReviewCycleID">
    <vt:i4>-369760670</vt:i4>
  </property>
  <property fmtid="{D5CDD505-2E9C-101B-9397-08002B2CF9AE}" pid="4" name="_NewReviewCycle">
    <vt:lpwstr/>
  </property>
  <property fmtid="{D5CDD505-2E9C-101B-9397-08002B2CF9AE}" pid="5" name="_EmailSubject">
    <vt:lpwstr>Website Aqua</vt:lpwstr>
  </property>
  <property fmtid="{D5CDD505-2E9C-101B-9397-08002B2CF9AE}" pid="6" name="_AuthorEmail">
    <vt:lpwstr>i.plat@aqua.nl</vt:lpwstr>
  </property>
  <property fmtid="{D5CDD505-2E9C-101B-9397-08002B2CF9AE}" pid="7" name="_AuthorEmailDisplayName">
    <vt:lpwstr>Imke Plat-Wiemerink</vt:lpwstr>
  </property>
</Properties>
</file>